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7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notesSlides/notesSlide1.xml" ContentType="application/vnd.openxmlformats-officedocument.presentationml.notesSlide+xml"/>
  <Default Extension="png" ContentType="image/png"/>
  <Override PartName="/ppt/notesSlides/notesSlide3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8" r:id="rId1"/>
  </p:sldMasterIdLst>
  <p:notesMasterIdLst>
    <p:notesMasterId r:id="rId19"/>
  </p:notesMasterIdLst>
  <p:sldIdLst>
    <p:sldId id="286" r:id="rId2"/>
    <p:sldId id="270" r:id="rId3"/>
    <p:sldId id="271" r:id="rId4"/>
    <p:sldId id="272" r:id="rId5"/>
    <p:sldId id="273" r:id="rId6"/>
    <p:sldId id="274" r:id="rId7"/>
    <p:sldId id="275" r:id="rId8"/>
    <p:sldId id="276" r:id="rId9"/>
    <p:sldId id="277" r:id="rId10"/>
    <p:sldId id="278" r:id="rId11"/>
    <p:sldId id="279" r:id="rId12"/>
    <p:sldId id="280" r:id="rId13"/>
    <p:sldId id="281" r:id="rId14"/>
    <p:sldId id="282" r:id="rId15"/>
    <p:sldId id="283" r:id="rId16"/>
    <p:sldId id="284" r:id="rId17"/>
    <p:sldId id="285" r:id="rId18"/>
  </p:sldIdLst>
  <p:sldSz cx="9144000" cy="5143500" type="screen16x9"/>
  <p:notesSz cx="6858000" cy="9144000"/>
  <p:embeddedFontLst>
    <p:embeddedFont>
      <p:font typeface="Arial Black" pitchFamily="34" charset="0"/>
      <p:bold r:id="rId20"/>
    </p:embeddedFont>
    <p:embeddedFont>
      <p:font typeface="Roboto Condensed" charset="0"/>
      <p:regular r:id="rId21"/>
      <p:bold r:id="rId22"/>
      <p:italic r:id="rId23"/>
      <p:boldItalic r:id="rId24"/>
    </p:embeddedFont>
    <p:embeddedFont>
      <p:font typeface="Oswald" charset="-52"/>
      <p:regular r:id="rId25"/>
      <p:bold r:id="rId26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796BF"/>
  </p:clrMru>
</p:presentationPr>
</file>

<file path=ppt/tableStyles.xml><?xml version="1.0" encoding="utf-8"?>
<a:tblStyleLst xmlns:a="http://schemas.openxmlformats.org/drawingml/2006/main" def="{BA88F8C6-0183-4738-B976-5B413BDEF159}">
  <a:tblStyle styleId="{BA88F8C6-0183-4738-B976-5B413BDEF159}" styleName="Table_0">
    <a:wholeTbl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90" d="100"/>
          <a:sy n="90" d="100"/>
        </p:scale>
        <p:origin x="-1608" y="-930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font" Target="fonts/font7.fntdata"/><Relationship Id="rId3" Type="http://schemas.openxmlformats.org/officeDocument/2006/relationships/slide" Target="slides/slide2.xml"/><Relationship Id="rId21" Type="http://schemas.openxmlformats.org/officeDocument/2006/relationships/font" Target="fonts/font2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font" Target="fonts/font6.fntdata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font" Target="fonts/font1.fntdata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font" Target="fonts/font5.fntdata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font" Target="fonts/font4.fntdata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font" Target="fonts/font3.fntdata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381175" y="685800"/>
            <a:ext cx="6096299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Shape 159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0" name="Shape 160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5" name="Shape 265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66" name="Shape 266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Shape 128"/>
          <p:cNvGrpSpPr/>
          <p:nvPr/>
        </p:nvGrpSpPr>
        <p:grpSpPr>
          <a:xfrm>
            <a:off x="6172200" y="2656117"/>
            <a:ext cx="2971754" cy="2886150"/>
            <a:chOff x="6172200" y="2656117"/>
            <a:chExt cx="2971754" cy="2886150"/>
          </a:xfrm>
        </p:grpSpPr>
        <p:sp>
          <p:nvSpPr>
            <p:cNvPr id="129" name="Shape 129"/>
            <p:cNvSpPr/>
            <p:nvPr/>
          </p:nvSpPr>
          <p:spPr>
            <a:xfrm rot="9208626" flipH="1">
              <a:off x="6704903" y="4110434"/>
              <a:ext cx="484232" cy="1204006"/>
            </a:xfrm>
            <a:prstGeom prst="flowChartManualInput">
              <a:avLst/>
            </a:prstGeom>
            <a:solidFill>
              <a:srgbClr val="4BB5D9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0" name="Shape 130"/>
            <p:cNvSpPr/>
            <p:nvPr/>
          </p:nvSpPr>
          <p:spPr>
            <a:xfrm rot="9208633" flipH="1">
              <a:off x="7804300" y="3279012"/>
              <a:ext cx="877623" cy="2182136"/>
            </a:xfrm>
            <a:prstGeom prst="flowChartManualInput">
              <a:avLst/>
            </a:prstGeom>
            <a:solidFill>
              <a:srgbClr val="81D1EC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1" name="Shape 131"/>
            <p:cNvSpPr/>
            <p:nvPr/>
          </p:nvSpPr>
          <p:spPr>
            <a:xfrm rot="9208606" flipH="1">
              <a:off x="7481789" y="4276912"/>
              <a:ext cx="408796" cy="1016449"/>
            </a:xfrm>
            <a:prstGeom prst="flowChartManualInput">
              <a:avLst/>
            </a:prstGeom>
            <a:solidFill>
              <a:srgbClr val="FF9900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2" name="Shape 132"/>
            <p:cNvSpPr/>
            <p:nvPr/>
          </p:nvSpPr>
          <p:spPr>
            <a:xfrm rot="9208678" flipH="1">
              <a:off x="6287617" y="4657701"/>
              <a:ext cx="229659" cy="571018"/>
            </a:xfrm>
            <a:prstGeom prst="flowChartManualInput">
              <a:avLst/>
            </a:prstGeom>
            <a:solidFill>
              <a:srgbClr val="3796BF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3" name="Shape 133"/>
            <p:cNvSpPr/>
            <p:nvPr/>
          </p:nvSpPr>
          <p:spPr>
            <a:xfrm>
              <a:off x="8289303" y="2656117"/>
              <a:ext cx="854651" cy="1929079"/>
            </a:xfrm>
            <a:custGeom>
              <a:avLst/>
              <a:gdLst/>
              <a:ahLst/>
              <a:cxnLst/>
              <a:rect l="0" t="0" r="0" b="0"/>
              <a:pathLst>
                <a:path w="37596" h="84860" extrusionOk="0">
                  <a:moveTo>
                    <a:pt x="19066" y="0"/>
                  </a:moveTo>
                  <a:lnTo>
                    <a:pt x="0" y="9130"/>
                  </a:lnTo>
                  <a:lnTo>
                    <a:pt x="37596" y="84860"/>
                  </a:lnTo>
                  <a:lnTo>
                    <a:pt x="37596" y="37328"/>
                  </a:lnTo>
                  <a:close/>
                </a:path>
              </a:pathLst>
            </a:custGeom>
            <a:solidFill>
              <a:srgbClr val="3796BF"/>
            </a:solidFill>
            <a:ln>
              <a:noFill/>
            </a:ln>
          </p:spPr>
        </p:sp>
      </p:grpSp>
      <p:grpSp>
        <p:nvGrpSpPr>
          <p:cNvPr id="134" name="Shape 134"/>
          <p:cNvGrpSpPr/>
          <p:nvPr/>
        </p:nvGrpSpPr>
        <p:grpSpPr>
          <a:xfrm>
            <a:off x="-32" y="-228026"/>
            <a:ext cx="2163561" cy="1347300"/>
            <a:chOff x="-32" y="-215963"/>
            <a:chExt cx="2163561" cy="1347300"/>
          </a:xfrm>
        </p:grpSpPr>
        <p:sp>
          <p:nvSpPr>
            <p:cNvPr id="135" name="Shape 135"/>
            <p:cNvSpPr/>
            <p:nvPr/>
          </p:nvSpPr>
          <p:spPr>
            <a:xfrm rot="-1591408" flipH="1">
              <a:off x="1362168" y="-63166"/>
              <a:ext cx="205102" cy="509980"/>
            </a:xfrm>
            <a:prstGeom prst="flowChartManualInput">
              <a:avLst/>
            </a:prstGeom>
            <a:solidFill>
              <a:srgbClr val="3796BF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6" name="Shape 136"/>
            <p:cNvSpPr/>
            <p:nvPr/>
          </p:nvSpPr>
          <p:spPr>
            <a:xfrm rot="-1591371" flipH="1">
              <a:off x="239462" y="-151890"/>
              <a:ext cx="434753" cy="1080979"/>
            </a:xfrm>
            <a:prstGeom prst="flowChartManualInput">
              <a:avLst/>
            </a:prstGeom>
            <a:solidFill>
              <a:srgbClr val="FF9900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7" name="Shape 137"/>
            <p:cNvSpPr/>
            <p:nvPr/>
          </p:nvSpPr>
          <p:spPr>
            <a:xfrm rot="-1591339" flipH="1">
              <a:off x="892400" y="-169346"/>
              <a:ext cx="504373" cy="1254067"/>
            </a:xfrm>
            <a:prstGeom prst="flowChartManualInput">
              <a:avLst/>
            </a:prstGeom>
            <a:solidFill>
              <a:srgbClr val="81D1EC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8" name="Shape 138"/>
            <p:cNvSpPr/>
            <p:nvPr/>
          </p:nvSpPr>
          <p:spPr>
            <a:xfrm rot="-1591322" flipH="1">
              <a:off x="1818452" y="-76291"/>
              <a:ext cx="229659" cy="571018"/>
            </a:xfrm>
            <a:prstGeom prst="flowChartManualInput">
              <a:avLst/>
            </a:prstGeom>
            <a:solidFill>
              <a:srgbClr val="4BB5D9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139" name="Shape 139"/>
            <p:cNvSpPr/>
            <p:nvPr/>
          </p:nvSpPr>
          <p:spPr>
            <a:xfrm rot="10800000">
              <a:off x="-32" y="70724"/>
              <a:ext cx="380283" cy="858146"/>
            </a:xfrm>
            <a:custGeom>
              <a:avLst/>
              <a:gdLst/>
              <a:ahLst/>
              <a:cxnLst/>
              <a:rect l="0" t="0" r="0" b="0"/>
              <a:pathLst>
                <a:path w="37596" h="84860" extrusionOk="0">
                  <a:moveTo>
                    <a:pt x="19066" y="0"/>
                  </a:moveTo>
                  <a:lnTo>
                    <a:pt x="0" y="9130"/>
                  </a:lnTo>
                  <a:lnTo>
                    <a:pt x="37596" y="84860"/>
                  </a:lnTo>
                  <a:lnTo>
                    <a:pt x="37596" y="37328"/>
                  </a:lnTo>
                  <a:close/>
                </a:path>
              </a:pathLst>
            </a:custGeom>
            <a:solidFill>
              <a:srgbClr val="4BB5D9"/>
            </a:solidFill>
            <a:ln>
              <a:noFill/>
            </a:ln>
          </p:spPr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ColTx">
  <p:cSld name="Title + 2 columns"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Shape 67"/>
          <p:cNvGrpSpPr/>
          <p:nvPr/>
        </p:nvGrpSpPr>
        <p:grpSpPr>
          <a:xfrm>
            <a:off x="6172200" y="2656117"/>
            <a:ext cx="2971754" cy="2886150"/>
            <a:chOff x="6172200" y="2656117"/>
            <a:chExt cx="2971754" cy="2886150"/>
          </a:xfrm>
        </p:grpSpPr>
        <p:sp>
          <p:nvSpPr>
            <p:cNvPr id="68" name="Shape 68"/>
            <p:cNvSpPr/>
            <p:nvPr/>
          </p:nvSpPr>
          <p:spPr>
            <a:xfrm rot="9208626" flipH="1">
              <a:off x="6704903" y="4110434"/>
              <a:ext cx="484232" cy="1204006"/>
            </a:xfrm>
            <a:prstGeom prst="flowChartManualInput">
              <a:avLst/>
            </a:prstGeom>
            <a:solidFill>
              <a:srgbClr val="4BB5D9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69" name="Shape 69"/>
            <p:cNvSpPr/>
            <p:nvPr/>
          </p:nvSpPr>
          <p:spPr>
            <a:xfrm rot="9208633" flipH="1">
              <a:off x="7804300" y="3279012"/>
              <a:ext cx="877623" cy="2182136"/>
            </a:xfrm>
            <a:prstGeom prst="flowChartManualInput">
              <a:avLst/>
            </a:prstGeom>
            <a:solidFill>
              <a:srgbClr val="81D1EC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0" name="Shape 70"/>
            <p:cNvSpPr/>
            <p:nvPr/>
          </p:nvSpPr>
          <p:spPr>
            <a:xfrm rot="9208606" flipH="1">
              <a:off x="7481789" y="4276912"/>
              <a:ext cx="408796" cy="1016449"/>
            </a:xfrm>
            <a:prstGeom prst="flowChartManualInput">
              <a:avLst/>
            </a:prstGeom>
            <a:solidFill>
              <a:srgbClr val="FF9900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1" name="Shape 71"/>
            <p:cNvSpPr/>
            <p:nvPr/>
          </p:nvSpPr>
          <p:spPr>
            <a:xfrm rot="9208678" flipH="1">
              <a:off x="6287617" y="4657701"/>
              <a:ext cx="229659" cy="571018"/>
            </a:xfrm>
            <a:prstGeom prst="flowChartManualInput">
              <a:avLst/>
            </a:prstGeom>
            <a:solidFill>
              <a:srgbClr val="3796BF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2" name="Shape 72"/>
            <p:cNvSpPr/>
            <p:nvPr/>
          </p:nvSpPr>
          <p:spPr>
            <a:xfrm>
              <a:off x="8289303" y="2656117"/>
              <a:ext cx="854651" cy="1929079"/>
            </a:xfrm>
            <a:custGeom>
              <a:avLst/>
              <a:gdLst/>
              <a:ahLst/>
              <a:cxnLst/>
              <a:rect l="0" t="0" r="0" b="0"/>
              <a:pathLst>
                <a:path w="37596" h="84860" extrusionOk="0">
                  <a:moveTo>
                    <a:pt x="19066" y="0"/>
                  </a:moveTo>
                  <a:lnTo>
                    <a:pt x="0" y="9130"/>
                  </a:lnTo>
                  <a:lnTo>
                    <a:pt x="37596" y="84860"/>
                  </a:lnTo>
                  <a:lnTo>
                    <a:pt x="37596" y="37328"/>
                  </a:lnTo>
                  <a:close/>
                </a:path>
              </a:pathLst>
            </a:custGeom>
            <a:solidFill>
              <a:srgbClr val="3796BF"/>
            </a:solidFill>
            <a:ln>
              <a:noFill/>
            </a:ln>
          </p:spPr>
        </p:sp>
      </p:grpSp>
      <p:grpSp>
        <p:nvGrpSpPr>
          <p:cNvPr id="3" name="Shape 73"/>
          <p:cNvGrpSpPr/>
          <p:nvPr/>
        </p:nvGrpSpPr>
        <p:grpSpPr>
          <a:xfrm>
            <a:off x="-32" y="-228026"/>
            <a:ext cx="2163561" cy="1347300"/>
            <a:chOff x="-32" y="-215963"/>
            <a:chExt cx="2163561" cy="1347300"/>
          </a:xfrm>
        </p:grpSpPr>
        <p:sp>
          <p:nvSpPr>
            <p:cNvPr id="74" name="Shape 74"/>
            <p:cNvSpPr/>
            <p:nvPr/>
          </p:nvSpPr>
          <p:spPr>
            <a:xfrm rot="-1591408" flipH="1">
              <a:off x="1362168" y="-63166"/>
              <a:ext cx="205102" cy="509980"/>
            </a:xfrm>
            <a:prstGeom prst="flowChartManualInput">
              <a:avLst/>
            </a:prstGeom>
            <a:solidFill>
              <a:srgbClr val="3796BF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5" name="Shape 75"/>
            <p:cNvSpPr/>
            <p:nvPr/>
          </p:nvSpPr>
          <p:spPr>
            <a:xfrm rot="-1591371" flipH="1">
              <a:off x="239462" y="-151890"/>
              <a:ext cx="434753" cy="1080979"/>
            </a:xfrm>
            <a:prstGeom prst="flowChartManualInput">
              <a:avLst/>
            </a:prstGeom>
            <a:solidFill>
              <a:srgbClr val="FF9900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6" name="Shape 76"/>
            <p:cNvSpPr/>
            <p:nvPr/>
          </p:nvSpPr>
          <p:spPr>
            <a:xfrm rot="-1591339" flipH="1">
              <a:off x="892400" y="-169346"/>
              <a:ext cx="504373" cy="1254067"/>
            </a:xfrm>
            <a:prstGeom prst="flowChartManualInput">
              <a:avLst/>
            </a:prstGeom>
            <a:solidFill>
              <a:srgbClr val="81D1EC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7" name="Shape 77"/>
            <p:cNvSpPr/>
            <p:nvPr/>
          </p:nvSpPr>
          <p:spPr>
            <a:xfrm rot="-1591322" flipH="1">
              <a:off x="1818452" y="-76291"/>
              <a:ext cx="229659" cy="571018"/>
            </a:xfrm>
            <a:prstGeom prst="flowChartManualInput">
              <a:avLst/>
            </a:prstGeom>
            <a:solidFill>
              <a:srgbClr val="4BB5D9"/>
            </a:solidFill>
            <a:ln>
              <a:noFill/>
            </a:ln>
          </p:spPr>
          <p:txBody>
            <a:bodyPr lIns="91425" tIns="91425" rIns="91425" bIns="91425" anchor="ctr" anchorCtr="0">
              <a:noAutofit/>
            </a:bodyPr>
            <a:lstStyle/>
            <a:p>
              <a:pPr lvl="0">
                <a:spcBef>
                  <a:spcPts val="0"/>
                </a:spcBef>
                <a:buNone/>
              </a:pPr>
              <a:endParaRPr/>
            </a:p>
          </p:txBody>
        </p:sp>
        <p:sp>
          <p:nvSpPr>
            <p:cNvPr id="78" name="Shape 78"/>
            <p:cNvSpPr/>
            <p:nvPr/>
          </p:nvSpPr>
          <p:spPr>
            <a:xfrm rot="10800000">
              <a:off x="-32" y="70724"/>
              <a:ext cx="380283" cy="858146"/>
            </a:xfrm>
            <a:custGeom>
              <a:avLst/>
              <a:gdLst/>
              <a:ahLst/>
              <a:cxnLst/>
              <a:rect l="0" t="0" r="0" b="0"/>
              <a:pathLst>
                <a:path w="37596" h="84860" extrusionOk="0">
                  <a:moveTo>
                    <a:pt x="19066" y="0"/>
                  </a:moveTo>
                  <a:lnTo>
                    <a:pt x="0" y="9130"/>
                  </a:lnTo>
                  <a:lnTo>
                    <a:pt x="37596" y="84860"/>
                  </a:lnTo>
                  <a:lnTo>
                    <a:pt x="37596" y="37328"/>
                  </a:lnTo>
                  <a:close/>
                </a:path>
              </a:pathLst>
            </a:custGeom>
            <a:solidFill>
              <a:srgbClr val="4BB5D9"/>
            </a:solidFill>
            <a:ln>
              <a:noFill/>
            </a:ln>
          </p:spPr>
        </p:sp>
      </p:grpSp>
      <p:sp>
        <p:nvSpPr>
          <p:cNvPr id="79" name="Shape 79"/>
          <p:cNvSpPr txBox="1">
            <a:spLocks noGrp="1"/>
          </p:cNvSpPr>
          <p:nvPr>
            <p:ph type="title"/>
          </p:nvPr>
        </p:nvSpPr>
        <p:spPr>
          <a:xfrm>
            <a:off x="1031425" y="1149725"/>
            <a:ext cx="5760300" cy="680700"/>
          </a:xfrm>
          <a:prstGeom prst="rect">
            <a:avLst/>
          </a:prstGeom>
        </p:spPr>
        <p:txBody>
          <a:bodyPr lIns="91425" tIns="91425" rIns="91425" bIns="91425" anchor="b" anchorCtr="0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>
            <a:endParaRPr/>
          </a:p>
        </p:txBody>
      </p:sp>
      <p:sp>
        <p:nvSpPr>
          <p:cNvPr id="80" name="Shape 80"/>
          <p:cNvSpPr txBox="1">
            <a:spLocks noGrp="1"/>
          </p:cNvSpPr>
          <p:nvPr>
            <p:ph type="body" idx="1"/>
          </p:nvPr>
        </p:nvSpPr>
        <p:spPr>
          <a:xfrm>
            <a:off x="1031425" y="1860875"/>
            <a:ext cx="2796000" cy="306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800"/>
            </a:lvl1pPr>
            <a:lvl2pPr lvl="1">
              <a:spcBef>
                <a:spcPts val="0"/>
              </a:spcBef>
              <a:buSzPct val="100000"/>
              <a:defRPr sz="1800"/>
            </a:lvl2pPr>
            <a:lvl3pPr lvl="2">
              <a:spcBef>
                <a:spcPts val="0"/>
              </a:spcBef>
              <a:buSzPct val="100000"/>
              <a:defRPr sz="1800"/>
            </a:lvl3pPr>
            <a:lvl4pPr lvl="3">
              <a:spcBef>
                <a:spcPts val="0"/>
              </a:spcBef>
              <a:buSzPct val="100000"/>
              <a:defRPr sz="1800"/>
            </a:lvl4pPr>
            <a:lvl5pPr lvl="4">
              <a:spcBef>
                <a:spcPts val="0"/>
              </a:spcBef>
              <a:buSzPct val="100000"/>
              <a:defRPr sz="1800"/>
            </a:lvl5pPr>
            <a:lvl6pPr lvl="5">
              <a:spcBef>
                <a:spcPts val="0"/>
              </a:spcBef>
              <a:buSzPct val="100000"/>
              <a:defRPr sz="1800"/>
            </a:lvl6pPr>
            <a:lvl7pPr lvl="6">
              <a:spcBef>
                <a:spcPts val="0"/>
              </a:spcBef>
              <a:buSzPct val="100000"/>
              <a:defRPr sz="1800"/>
            </a:lvl7pPr>
            <a:lvl8pPr lvl="7">
              <a:spcBef>
                <a:spcPts val="0"/>
              </a:spcBef>
              <a:buSzPct val="100000"/>
              <a:defRPr sz="1800"/>
            </a:lvl8pPr>
            <a:lvl9pPr lvl="8">
              <a:spcBef>
                <a:spcPts val="0"/>
              </a:spcBef>
              <a:buSzPct val="100000"/>
              <a:defRPr sz="1800"/>
            </a:lvl9pPr>
          </a:lstStyle>
          <a:p>
            <a:endParaRPr/>
          </a:p>
        </p:txBody>
      </p:sp>
      <p:sp>
        <p:nvSpPr>
          <p:cNvPr id="81" name="Shape 81"/>
          <p:cNvSpPr txBox="1">
            <a:spLocks noGrp="1"/>
          </p:cNvSpPr>
          <p:nvPr>
            <p:ph type="body" idx="2"/>
          </p:nvPr>
        </p:nvSpPr>
        <p:spPr>
          <a:xfrm>
            <a:off x="3995772" y="1860875"/>
            <a:ext cx="2796000" cy="3064800"/>
          </a:xfrm>
          <a:prstGeom prst="rect">
            <a:avLst/>
          </a:prstGeom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SzPct val="100000"/>
              <a:defRPr sz="1800"/>
            </a:lvl1pPr>
            <a:lvl2pPr lvl="1">
              <a:spcBef>
                <a:spcPts val="0"/>
              </a:spcBef>
              <a:buSzPct val="100000"/>
              <a:defRPr sz="1800"/>
            </a:lvl2pPr>
            <a:lvl3pPr lvl="2">
              <a:spcBef>
                <a:spcPts val="0"/>
              </a:spcBef>
              <a:buSzPct val="100000"/>
              <a:defRPr sz="1800"/>
            </a:lvl3pPr>
            <a:lvl4pPr lvl="3">
              <a:spcBef>
                <a:spcPts val="0"/>
              </a:spcBef>
              <a:buSzPct val="100000"/>
              <a:defRPr sz="1800"/>
            </a:lvl4pPr>
            <a:lvl5pPr lvl="4">
              <a:spcBef>
                <a:spcPts val="0"/>
              </a:spcBef>
              <a:buSzPct val="100000"/>
              <a:defRPr sz="1800"/>
            </a:lvl5pPr>
            <a:lvl6pPr lvl="5">
              <a:spcBef>
                <a:spcPts val="0"/>
              </a:spcBef>
              <a:buSzPct val="100000"/>
              <a:defRPr sz="1800"/>
            </a:lvl6pPr>
            <a:lvl7pPr lvl="6">
              <a:spcBef>
                <a:spcPts val="0"/>
              </a:spcBef>
              <a:buSzPct val="100000"/>
              <a:defRPr sz="1800"/>
            </a:lvl7pPr>
            <a:lvl8pPr lvl="7">
              <a:spcBef>
                <a:spcPts val="0"/>
              </a:spcBef>
              <a:buSzPct val="100000"/>
              <a:defRPr sz="1800"/>
            </a:lvl8pPr>
            <a:lvl9pPr lvl="8">
              <a:spcBef>
                <a:spcPts val="0"/>
              </a:spcBef>
              <a:buSzPct val="100000"/>
              <a:defRPr sz="1800"/>
            </a:lvl9pPr>
          </a:lstStyle>
          <a:p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1031425" y="1149725"/>
            <a:ext cx="5760300" cy="6807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lvl="0">
              <a:spcBef>
                <a:spcPts val="0"/>
              </a:spcBef>
              <a:buClr>
                <a:srgbClr val="3796BF"/>
              </a:buClr>
              <a:buSzPct val="100000"/>
              <a:buFont typeface="Oswald"/>
              <a:buNone/>
              <a:defRPr sz="3000" b="1">
                <a:solidFill>
                  <a:srgbClr val="3796BF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buClr>
                <a:srgbClr val="3796BF"/>
              </a:buClr>
              <a:buSzPct val="100000"/>
              <a:buFont typeface="Oswald"/>
              <a:buNone/>
              <a:defRPr sz="3000" b="1">
                <a:solidFill>
                  <a:srgbClr val="3796BF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buClr>
                <a:srgbClr val="3796BF"/>
              </a:buClr>
              <a:buSzPct val="100000"/>
              <a:buFont typeface="Oswald"/>
              <a:buNone/>
              <a:defRPr sz="3000" b="1">
                <a:solidFill>
                  <a:srgbClr val="3796BF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buClr>
                <a:srgbClr val="3796BF"/>
              </a:buClr>
              <a:buSzPct val="100000"/>
              <a:buFont typeface="Oswald"/>
              <a:buNone/>
              <a:defRPr sz="3000" b="1">
                <a:solidFill>
                  <a:srgbClr val="3796BF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buClr>
                <a:srgbClr val="3796BF"/>
              </a:buClr>
              <a:buSzPct val="100000"/>
              <a:buFont typeface="Oswald"/>
              <a:buNone/>
              <a:defRPr sz="3000" b="1">
                <a:solidFill>
                  <a:srgbClr val="3796BF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buClr>
                <a:srgbClr val="3796BF"/>
              </a:buClr>
              <a:buSzPct val="100000"/>
              <a:buFont typeface="Oswald"/>
              <a:buNone/>
              <a:defRPr sz="3000" b="1">
                <a:solidFill>
                  <a:srgbClr val="3796BF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buClr>
                <a:srgbClr val="3796BF"/>
              </a:buClr>
              <a:buSzPct val="100000"/>
              <a:buFont typeface="Oswald"/>
              <a:buNone/>
              <a:defRPr sz="3000" b="1">
                <a:solidFill>
                  <a:srgbClr val="3796BF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buClr>
                <a:srgbClr val="3796BF"/>
              </a:buClr>
              <a:buSzPct val="100000"/>
              <a:buFont typeface="Oswald"/>
              <a:buNone/>
              <a:defRPr sz="3000" b="1">
                <a:solidFill>
                  <a:srgbClr val="3796BF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buClr>
                <a:srgbClr val="3796BF"/>
              </a:buClr>
              <a:buSzPct val="100000"/>
              <a:buFont typeface="Oswald"/>
              <a:buNone/>
              <a:defRPr sz="3000" b="1">
                <a:solidFill>
                  <a:srgbClr val="3796BF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1031425" y="1777125"/>
            <a:ext cx="5760300" cy="25212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600"/>
              </a:spcBef>
              <a:buClr>
                <a:srgbClr val="4BB5D9"/>
              </a:buClr>
              <a:buSzPct val="100000"/>
              <a:buFont typeface="Roboto Condensed"/>
              <a:buChar char="»"/>
              <a:defRPr sz="2000">
                <a:solidFill>
                  <a:srgbClr val="607896"/>
                </a:solidFill>
                <a:latin typeface="Roboto Condensed"/>
                <a:ea typeface="Roboto Condensed"/>
                <a:cs typeface="Roboto Condensed"/>
                <a:sym typeface="Roboto Condensed"/>
              </a:defRPr>
            </a:lvl1pPr>
            <a:lvl2pPr lvl="1">
              <a:spcBef>
                <a:spcPts val="480"/>
              </a:spcBef>
              <a:buClr>
                <a:srgbClr val="4BB5D9"/>
              </a:buClr>
              <a:buSzPct val="100000"/>
              <a:buFont typeface="Roboto Condensed"/>
              <a:buChar char="⋄"/>
              <a:defRPr sz="2000">
                <a:solidFill>
                  <a:srgbClr val="607896"/>
                </a:solidFill>
                <a:latin typeface="Roboto Condensed"/>
                <a:ea typeface="Roboto Condensed"/>
                <a:cs typeface="Roboto Condensed"/>
                <a:sym typeface="Roboto Condensed"/>
              </a:defRPr>
            </a:lvl2pPr>
            <a:lvl3pPr lvl="2">
              <a:spcBef>
                <a:spcPts val="480"/>
              </a:spcBef>
              <a:buClr>
                <a:srgbClr val="607896"/>
              </a:buClr>
              <a:buSzPct val="100000"/>
              <a:buFont typeface="Roboto Condensed"/>
              <a:buChar char="⋄"/>
              <a:defRPr sz="2000">
                <a:solidFill>
                  <a:srgbClr val="607896"/>
                </a:solidFill>
                <a:latin typeface="Roboto Condensed"/>
                <a:ea typeface="Roboto Condensed"/>
                <a:cs typeface="Roboto Condensed"/>
                <a:sym typeface="Roboto Condensed"/>
              </a:defRPr>
            </a:lvl3pPr>
            <a:lvl4pPr lvl="3">
              <a:spcBef>
                <a:spcPts val="360"/>
              </a:spcBef>
              <a:buClr>
                <a:srgbClr val="607896"/>
              </a:buClr>
              <a:buSzPct val="100000"/>
              <a:buFont typeface="Roboto Condensed"/>
              <a:buChar char="⋄"/>
              <a:defRPr sz="2000">
                <a:solidFill>
                  <a:srgbClr val="607896"/>
                </a:solidFill>
                <a:latin typeface="Roboto Condensed"/>
                <a:ea typeface="Roboto Condensed"/>
                <a:cs typeface="Roboto Condensed"/>
                <a:sym typeface="Roboto Condensed"/>
              </a:defRPr>
            </a:lvl4pPr>
            <a:lvl5pPr lvl="4">
              <a:spcBef>
                <a:spcPts val="360"/>
              </a:spcBef>
              <a:buClr>
                <a:srgbClr val="607896"/>
              </a:buClr>
              <a:buSzPct val="100000"/>
              <a:buFont typeface="Roboto Condensed"/>
              <a:buChar char="⋄"/>
              <a:defRPr sz="2000">
                <a:solidFill>
                  <a:srgbClr val="607896"/>
                </a:solidFill>
                <a:latin typeface="Roboto Condensed"/>
                <a:ea typeface="Roboto Condensed"/>
                <a:cs typeface="Roboto Condensed"/>
                <a:sym typeface="Roboto Condensed"/>
              </a:defRPr>
            </a:lvl5pPr>
            <a:lvl6pPr lvl="5">
              <a:spcBef>
                <a:spcPts val="360"/>
              </a:spcBef>
              <a:buClr>
                <a:srgbClr val="607896"/>
              </a:buClr>
              <a:buSzPct val="100000"/>
              <a:buFont typeface="Roboto Condensed"/>
              <a:buChar char="⋄"/>
              <a:defRPr sz="2000">
                <a:solidFill>
                  <a:srgbClr val="607896"/>
                </a:solidFill>
                <a:latin typeface="Roboto Condensed"/>
                <a:ea typeface="Roboto Condensed"/>
                <a:cs typeface="Roboto Condensed"/>
                <a:sym typeface="Roboto Condensed"/>
              </a:defRPr>
            </a:lvl6pPr>
            <a:lvl7pPr lvl="6">
              <a:spcBef>
                <a:spcPts val="360"/>
              </a:spcBef>
              <a:buClr>
                <a:srgbClr val="607896"/>
              </a:buClr>
              <a:buSzPct val="100000"/>
              <a:buFont typeface="Roboto Condensed"/>
              <a:defRPr sz="2000">
                <a:solidFill>
                  <a:srgbClr val="607896"/>
                </a:solidFill>
                <a:latin typeface="Roboto Condensed"/>
                <a:ea typeface="Roboto Condensed"/>
                <a:cs typeface="Roboto Condensed"/>
                <a:sym typeface="Roboto Condensed"/>
              </a:defRPr>
            </a:lvl7pPr>
            <a:lvl8pPr lvl="7">
              <a:spcBef>
                <a:spcPts val="360"/>
              </a:spcBef>
              <a:buClr>
                <a:srgbClr val="607896"/>
              </a:buClr>
              <a:buSzPct val="100000"/>
              <a:buFont typeface="Roboto Condensed"/>
              <a:defRPr sz="2000">
                <a:solidFill>
                  <a:srgbClr val="607896"/>
                </a:solidFill>
                <a:latin typeface="Roboto Condensed"/>
                <a:ea typeface="Roboto Condensed"/>
                <a:cs typeface="Roboto Condensed"/>
                <a:sym typeface="Roboto Condensed"/>
              </a:defRPr>
            </a:lvl8pPr>
            <a:lvl9pPr lvl="8">
              <a:spcBef>
                <a:spcPts val="360"/>
              </a:spcBef>
              <a:buClr>
                <a:srgbClr val="607896"/>
              </a:buClr>
              <a:buSzPct val="100000"/>
              <a:buFont typeface="Roboto Condensed"/>
              <a:defRPr sz="2000">
                <a:solidFill>
                  <a:srgbClr val="607896"/>
                </a:solidFill>
                <a:latin typeface="Roboto Condensed"/>
                <a:ea typeface="Roboto Condensed"/>
                <a:cs typeface="Roboto Condensed"/>
                <a:sym typeface="Roboto Condensed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6" r:id="rId1"/>
    <p:sldLayoutId id="2147483659" r:id="rId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Shape 162"/>
          <p:cNvSpPr txBox="1">
            <a:spLocks noGrp="1"/>
          </p:cNvSpPr>
          <p:nvPr>
            <p:ph type="title"/>
          </p:nvPr>
        </p:nvSpPr>
        <p:spPr>
          <a:xfrm>
            <a:off x="0" y="571486"/>
            <a:ext cx="7643834" cy="107157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algn="ctr"/>
            <a:r>
              <a:rPr lang="ru-RU" sz="2400" dirty="0" smtClean="0">
                <a:latin typeface="Arial Black" pitchFamily="34" charset="0"/>
                <a:ea typeface="Roboto Condensed" charset="0"/>
                <a:cs typeface="Roboto Condensed" charset="0"/>
              </a:rPr>
              <a:t/>
            </a:r>
            <a:br>
              <a:rPr lang="ru-RU" sz="2400" dirty="0" smtClean="0">
                <a:latin typeface="Arial Black" pitchFamily="34" charset="0"/>
                <a:ea typeface="Roboto Condensed" charset="0"/>
                <a:cs typeface="Roboto Condensed" charset="0"/>
              </a:rPr>
            </a:br>
            <a:r>
              <a:rPr lang="ru-RU" sz="2400" dirty="0" smtClean="0">
                <a:latin typeface="Arial Black" pitchFamily="34" charset="0"/>
                <a:ea typeface="Roboto Condensed" charset="0"/>
                <a:cs typeface="Roboto Condensed" charset="0"/>
              </a:rPr>
              <a:t/>
            </a:r>
            <a:br>
              <a:rPr lang="ru-RU" sz="2400" dirty="0" smtClean="0">
                <a:latin typeface="Arial Black" pitchFamily="34" charset="0"/>
                <a:ea typeface="Roboto Condensed" charset="0"/>
                <a:cs typeface="Roboto Condensed" charset="0"/>
              </a:rPr>
            </a:br>
            <a:r>
              <a:rPr lang="ru-RU" sz="2800" dirty="0" err="1" smtClean="0">
                <a:latin typeface="Times New Roman" pitchFamily="18" charset="0"/>
                <a:ea typeface="Roboto Condensed" charset="0"/>
                <a:cs typeface="Times New Roman" pitchFamily="18" charset="0"/>
              </a:rPr>
              <a:t>Бірыңғай</a:t>
            </a:r>
            <a:r>
              <a:rPr lang="ru-RU" sz="2800" dirty="0" smtClean="0">
                <a:latin typeface="Times New Roman" pitchFamily="18" charset="0"/>
                <a:ea typeface="Roboto Condensed" charset="0"/>
                <a:cs typeface="Times New Roman" pitchFamily="18" charset="0"/>
              </a:rPr>
              <a:t/>
            </a:r>
            <a:br>
              <a:rPr lang="ru-RU" sz="2800" dirty="0" smtClean="0">
                <a:latin typeface="Times New Roman" pitchFamily="18" charset="0"/>
                <a:ea typeface="Roboto Condensed" charset="0"/>
                <a:cs typeface="Times New Roman" pitchFamily="18" charset="0"/>
              </a:rPr>
            </a:br>
            <a:r>
              <a:rPr lang="tr-TR" sz="2800" dirty="0" smtClean="0">
                <a:latin typeface="Times New Roman" pitchFamily="18" charset="0"/>
                <a:ea typeface="Roboto Condensed" charset="0"/>
                <a:cs typeface="Times New Roman" pitchFamily="18" charset="0"/>
              </a:rPr>
              <a:t>Call-</a:t>
            </a:r>
            <a:r>
              <a:rPr lang="ru-RU" sz="2800" dirty="0" err="1" smtClean="0">
                <a:latin typeface="Times New Roman" pitchFamily="18" charset="0"/>
                <a:ea typeface="Roboto Condensed" charset="0"/>
                <a:cs typeface="Times New Roman" pitchFamily="18" charset="0"/>
              </a:rPr>
              <a:t>орталықтың артықшылығы</a:t>
            </a:r>
            <a:endParaRPr lang="ru-RU" sz="2800" dirty="0" smtClean="0"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sp>
        <p:nvSpPr>
          <p:cNvPr id="166" name="Shape 166"/>
          <p:cNvSpPr txBox="1">
            <a:spLocks noGrp="1"/>
          </p:cNvSpPr>
          <p:nvPr>
            <p:ph type="body" idx="2"/>
          </p:nvPr>
        </p:nvSpPr>
        <p:spPr>
          <a:xfrm>
            <a:off x="285720" y="1071552"/>
            <a:ext cx="7429552" cy="4071948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2000" dirty="0" smtClean="0"/>
              <a:t> </a:t>
            </a:r>
          </a:p>
          <a:p>
            <a:pPr algn="just">
              <a:buFont typeface="Wingdings" pitchFamily="2" charset="2"/>
              <a:buChar char="Ø"/>
            </a:pPr>
            <a:endParaRPr lang="ru-RU" sz="2000" dirty="0" smtClean="0">
              <a:solidFill>
                <a:schemeClr val="accent1">
                  <a:lumMod val="75000"/>
                </a:schemeClr>
              </a:solidFill>
              <a:latin typeface="Arial Black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байланыс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>
              <a:buFont typeface="Wingdings" pitchFamily="2" charset="2"/>
              <a:buChar char="Ø"/>
            </a:pP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Анықтамалық-консультациялық көмек.</a:t>
            </a:r>
            <a:endParaRPr lang="ru-RU" sz="2100" b="1" dirty="0" smtClean="0">
              <a:solidFill>
                <a:schemeClr val="accent1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Дәрігер қабылдауына жазылу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>
              <a:buFont typeface="Wingdings" pitchFamily="2" charset="2"/>
              <a:buChar char="Ø"/>
            </a:pP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Емханаға тіркелу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жөнінде ақпарат.</a:t>
            </a:r>
            <a:endParaRPr lang="ru-RU" sz="2100" b="1" dirty="0" smtClean="0">
              <a:solidFill>
                <a:schemeClr val="accent1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Шағымдар 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мен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өтініштерді қабылдау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>
              <a:buFont typeface="Wingdings" pitchFamily="2" charset="2"/>
              <a:buChar char="Ø"/>
            </a:pP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Дәрі-дәрмек жөнінде ақпарат.</a:t>
            </a:r>
            <a:endParaRPr lang="ru-RU" sz="2100" b="1" dirty="0" smtClean="0">
              <a:solidFill>
                <a:schemeClr val="accent1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«Осы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жерде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және қазір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»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қағидасы бойынша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тұрғындар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                     </a:t>
            </a:r>
          </a:p>
          <a:p>
            <a:pPr algn="just">
              <a:buNone/>
            </a:pP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sz="2100" b="1" dirty="0" err="1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мәселелерін шешу</a:t>
            </a:r>
            <a:r>
              <a:rPr lang="ru-RU" sz="2100" b="1" dirty="0" smtClean="0">
                <a:solidFill>
                  <a:schemeClr val="accent1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</p:txBody>
      </p:sp>
      <p:pic>
        <p:nvPicPr>
          <p:cNvPr id="1027" name="Picture 3" descr="C:\Users\sultanov_m\Desktop\0404\123\callcenter-girls-blue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716757" y="144475"/>
            <a:ext cx="2284399" cy="2284399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054892"/>
            <a:ext cx="8101042" cy="11598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>+7 7262 55 51 60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0" y="928676"/>
            <a:ext cx="9001156" cy="928694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Жамбыл </a:t>
            </a:r>
            <a:r>
              <a:rPr lang="ru-RU" sz="32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облысының</a:t>
            </a:r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бірыңғай</a:t>
            </a:r>
            <a:r>
              <a:rPr kumimoji="0" lang="ru-RU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054892"/>
            <a:ext cx="8101042" cy="11598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>+7 7292 30 45 56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285688" y="714362"/>
            <a:ext cx="8858312" cy="107157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lang="ru-RU" sz="32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Маңғыстау облысының</a:t>
            </a:r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428874"/>
            <a:ext cx="8101042" cy="928694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>+7 7212 95 55 59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785786" y="3000378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0" y="928676"/>
            <a:ext cx="8858312" cy="928694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lang="ru-RU" sz="28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Қарағанды облысының бірыңғай</a:t>
            </a:r>
            <a:r>
              <a:rPr lang="ru-RU" sz="28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lang="en-US" sz="28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Call-</a:t>
            </a:r>
            <a:r>
              <a:rPr lang="ru-RU" sz="28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орталығы</a:t>
            </a:r>
            <a:endParaRPr lang="ru-RU" sz="28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054892"/>
            <a:ext cx="8101042" cy="11598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>+7 7142 39 37 77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142844" y="785800"/>
            <a:ext cx="8858312" cy="107157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lang="ru-RU" sz="32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Қостанай облысының</a:t>
            </a:r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  <p:sp>
        <p:nvSpPr>
          <p:cNvPr id="10242" name="AutoShape 2" descr="http://kassandra-omsk.ru/photos/58d2574606ac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44" name="AutoShape 4" descr="http://kassandra-omsk.ru/photos/58d2574606ac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46" name="AutoShape 6" descr="http://kassandra-omsk.ru/photos/58d2574606ac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48" name="AutoShape 8" descr="http://kassandra-omsk.ru/photos/58d2574606ac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50" name="AutoShape 10" descr="http://kassandra-omsk.ru/photos/58d2574606ac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52" name="AutoShape 12" descr="http://kassandra-omsk.ru/photos/58d2574606ac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54" name="AutoShape 14" descr="http://kassandra-omsk.ru/photos/58d2574606ac7.jp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5" name="TextBox 14"/>
          <p:cNvSpPr txBox="1"/>
          <p:nvPr/>
        </p:nvSpPr>
        <p:spPr>
          <a:xfrm>
            <a:off x="5000628" y="1"/>
            <a:ext cx="1944000" cy="216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65" name="TextBox 64"/>
          <p:cNvSpPr txBox="1"/>
          <p:nvPr/>
        </p:nvSpPr>
        <p:spPr>
          <a:xfrm>
            <a:off x="5643570" y="-1"/>
            <a:ext cx="900000" cy="288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214560"/>
            <a:ext cx="8101042" cy="1000132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>+7 7242 40 00 01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142844" y="1214428"/>
            <a:ext cx="9001156" cy="642942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lang="ru-RU" sz="28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Қызылорда облысының бірыңғай</a:t>
            </a:r>
            <a:r>
              <a:rPr lang="ru-RU" sz="28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kumimoji="0" lang="en-US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28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28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8143900" y="0"/>
            <a:ext cx="1008000" cy="396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214560"/>
            <a:ext cx="8101042" cy="1000132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>+7 7182 66 24 99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285688" y="1357304"/>
            <a:ext cx="8858312" cy="428628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endParaRPr kumimoji="0" lang="ru-RU" sz="3200" b="1" i="0" u="none" strike="noStrike" kern="0" cap="none" spc="0" normalizeH="0" baseline="0" noProof="0" dirty="0" smtClean="0">
              <a:ln>
                <a:noFill/>
              </a:ln>
              <a:solidFill>
                <a:srgbClr val="3796BF"/>
              </a:solidFill>
              <a:effectLst/>
              <a:uLnTx/>
              <a:uFillTx/>
              <a:latin typeface="Arial Black" pitchFamily="34" charset="0"/>
              <a:ea typeface="Roboto Condensed" charset="0"/>
              <a:cs typeface="Roboto Condensed" charset="0"/>
              <a:sym typeface="Arial"/>
            </a:endParaRPr>
          </a:p>
          <a:p>
            <a:pPr algn="ctr"/>
            <a:endParaRPr lang="ru-RU" sz="3200" b="1" dirty="0" smtClean="0">
              <a:solidFill>
                <a:srgbClr val="3796BF"/>
              </a:solidFill>
              <a:latin typeface="Arial Black" pitchFamily="34" charset="0"/>
              <a:ea typeface="Roboto Condensed" charset="0"/>
              <a:cs typeface="Roboto Condensed" charset="0"/>
            </a:endParaRPr>
          </a:p>
          <a:p>
            <a:pPr algn="ctr"/>
            <a:r>
              <a:rPr lang="ru-RU" sz="28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Павлодар </a:t>
            </a:r>
            <a:r>
              <a:rPr lang="ru-RU" sz="28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облысының</a:t>
            </a:r>
            <a:r>
              <a:rPr lang="ru-RU" sz="28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kumimoji="0" lang="ru-RU" sz="28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бірыңғай</a:t>
            </a:r>
            <a:r>
              <a:rPr kumimoji="0" lang="ru-RU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 </a:t>
            </a:r>
            <a:r>
              <a:rPr kumimoji="0" lang="en-US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28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28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5572132" y="0"/>
            <a:ext cx="3286148" cy="30777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9" name="TextBox 8"/>
          <p:cNvSpPr txBox="1"/>
          <p:nvPr/>
        </p:nvSpPr>
        <p:spPr>
          <a:xfrm>
            <a:off x="7572396" y="0"/>
            <a:ext cx="571504" cy="252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10" name="TextBox 9"/>
          <p:cNvSpPr txBox="1"/>
          <p:nvPr/>
        </p:nvSpPr>
        <p:spPr>
          <a:xfrm>
            <a:off x="8858280" y="0"/>
            <a:ext cx="252000" cy="1332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054892"/>
            <a:ext cx="8101042" cy="11598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lang="ru-RU" sz="8000" dirty="0" smtClean="0">
                <a:solidFill>
                  <a:srgbClr val="FF9900"/>
                </a:solidFill>
              </a:rPr>
              <a:t>80 00 08 08 103</a:t>
            </a:r>
            <a:endParaRPr lang="ru-RU" sz="8000" dirty="0">
              <a:solidFill>
                <a:srgbClr val="FFC000"/>
              </a:solidFill>
              <a:latin typeface="Oswald" charset="-52"/>
              <a:cs typeface="Times New Roman" pitchFamily="18" charset="0"/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0" y="1214428"/>
            <a:ext cx="8858312" cy="6807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kumimoji="0" lang="kk-KZ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СҚО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  <p:sp>
        <p:nvSpPr>
          <p:cNvPr id="8" name="TextBox 7"/>
          <p:cNvSpPr txBox="1"/>
          <p:nvPr/>
        </p:nvSpPr>
        <p:spPr>
          <a:xfrm>
            <a:off x="7929586" y="1071552"/>
            <a:ext cx="1000132" cy="30777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9" name="TextBox 8"/>
          <p:cNvSpPr txBox="1"/>
          <p:nvPr/>
        </p:nvSpPr>
        <p:spPr>
          <a:xfrm>
            <a:off x="5643570" y="1"/>
            <a:ext cx="900000" cy="252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10" name="TextBox 9"/>
          <p:cNvSpPr txBox="1"/>
          <p:nvPr/>
        </p:nvSpPr>
        <p:spPr>
          <a:xfrm>
            <a:off x="8072462" y="0"/>
            <a:ext cx="972000" cy="432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11" name="TextBox 10"/>
          <p:cNvSpPr txBox="1"/>
          <p:nvPr/>
        </p:nvSpPr>
        <p:spPr>
          <a:xfrm>
            <a:off x="7429520" y="0"/>
            <a:ext cx="540000" cy="72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13" name="TextBox 12"/>
          <p:cNvSpPr txBox="1"/>
          <p:nvPr/>
        </p:nvSpPr>
        <p:spPr>
          <a:xfrm>
            <a:off x="8858280" y="357172"/>
            <a:ext cx="252000" cy="936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714626"/>
            <a:ext cx="8101042" cy="500066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>+7 7252 39 31 60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142844" y="1714494"/>
            <a:ext cx="9001156" cy="642942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kumimoji="0" lang="ru-RU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ОҚО 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бірыңғай</a:t>
            </a:r>
            <a:r>
              <a:rPr kumimoji="0" lang="ru-RU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  <a:p>
            <a:pPr algn="ctr"/>
            <a:endParaRPr lang="ru-RU" sz="2800" b="1" dirty="0" smtClean="0">
              <a:solidFill>
                <a:srgbClr val="3796BF"/>
              </a:solidFill>
              <a:latin typeface="Arial Black" pitchFamily="34" charset="0"/>
              <a:ea typeface="Roboto Condensed" charset="0"/>
              <a:cs typeface="Roboto Condensed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357950" y="1071552"/>
            <a:ext cx="972000" cy="360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9" name="TextBox 8"/>
          <p:cNvSpPr txBox="1"/>
          <p:nvPr/>
        </p:nvSpPr>
        <p:spPr>
          <a:xfrm>
            <a:off x="6286512" y="0"/>
            <a:ext cx="864000" cy="252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054892"/>
            <a:ext cx="8101042" cy="11598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/>
            <a:r>
              <a:rPr lang="ru-RU" sz="8000" dirty="0" smtClean="0">
                <a:solidFill>
                  <a:srgbClr val="FF9900"/>
                </a:solidFill>
              </a:rPr>
              <a:t>+7 </a:t>
            </a:r>
            <a:r>
              <a:rPr lang="en" sz="8000" dirty="0" smtClean="0">
                <a:solidFill>
                  <a:srgbClr val="FF9900"/>
                </a:solidFill>
              </a:rPr>
              <a:t>7172 96 37 77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ru-RU" sz="1600" b="1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285688" y="1214428"/>
            <a:ext cx="8858312" cy="6807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k-KZ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Астана қаласының бірыңғай </a:t>
            </a:r>
            <a:r>
              <a:rPr lang="en-US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Call-</a:t>
            </a:r>
            <a:r>
              <a:rPr lang="kk-KZ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орталығы</a:t>
            </a:r>
            <a:endParaRPr kumimoji="0" lang="ru-RU" sz="3200" b="1" i="0" u="none" strike="noStrike" kern="0" cap="none" spc="0" normalizeH="0" baseline="0" noProof="0" dirty="0" smtClean="0">
              <a:ln>
                <a:noFill/>
              </a:ln>
              <a:solidFill>
                <a:srgbClr val="3796BF"/>
              </a:solidFill>
              <a:effectLst/>
              <a:uLnTx/>
              <a:uFillTx/>
              <a:latin typeface="Times New Roman" pitchFamily="18" charset="0"/>
              <a:ea typeface="Roboto Condensed" charset="0"/>
              <a:cs typeface="Times New Roman" pitchFamily="18" charset="0"/>
              <a:sym typeface="Arial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054892"/>
            <a:ext cx="8101042" cy="11598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/>
            <a:r>
              <a:rPr lang="ru-RU" sz="8000" dirty="0" smtClean="0">
                <a:solidFill>
                  <a:srgbClr val="FF9900"/>
                </a:solidFill>
              </a:rPr>
              <a:t>+7 7273 00 01 03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ru-RU" sz="1600" b="1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142844" y="1319546"/>
            <a:ext cx="8858312" cy="6807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 algn="ctr">
              <a:defRPr/>
            </a:pPr>
            <a:r>
              <a:rPr lang="kk-KZ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Алматы қаласының </a:t>
            </a:r>
            <a:r>
              <a:rPr lang="en-US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Call-</a:t>
            </a:r>
            <a:r>
              <a:rPr lang="kk-KZ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  <p:sp>
        <p:nvSpPr>
          <p:cNvPr id="30722" name="AutoShape 2" descr="http://testlabs.kz/uploads/posts/2012-11/1352868979_here-nokia.gif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054892"/>
            <a:ext cx="8101042" cy="11598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lvl="0"/>
            <a:r>
              <a:rPr lang="ru-RU" sz="8000" dirty="0" smtClean="0">
                <a:solidFill>
                  <a:srgbClr val="FF9900"/>
                </a:solidFill>
              </a:rPr>
              <a:t>+7 </a:t>
            </a:r>
            <a:r>
              <a:rPr lang="ru-RU" sz="8000" dirty="0" smtClean="0">
                <a:solidFill>
                  <a:srgbClr val="FF9900"/>
                </a:solidFill>
              </a:rPr>
              <a:t>7162 </a:t>
            </a:r>
            <a:r>
              <a:rPr lang="ru-RU" sz="8000" dirty="0" smtClean="0">
                <a:solidFill>
                  <a:srgbClr val="FF9900"/>
                </a:solidFill>
              </a:rPr>
              <a:t>00 01 03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ru-RU" sz="1600" b="1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285688" y="1214428"/>
            <a:ext cx="8858312" cy="71438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lang="ru-RU" sz="32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Ақмола облысының</a:t>
            </a:r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бірыңғай</a:t>
            </a:r>
            <a:r>
              <a:rPr kumimoji="0" lang="ru-RU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214560"/>
            <a:ext cx="8101042" cy="1000132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>+7 7132 90 70 70 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ru-RU" sz="1600" b="1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0" y="1000114"/>
            <a:ext cx="8858312" cy="928694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lang="ru-RU" sz="32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Ақтөбе облысының</a:t>
            </a:r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бірыңғай</a:t>
            </a:r>
            <a:r>
              <a:rPr kumimoji="0" lang="ru-RU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8143900" y="71420"/>
            <a:ext cx="785818" cy="30777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8" name="TextBox 7"/>
          <p:cNvSpPr txBox="1"/>
          <p:nvPr/>
        </p:nvSpPr>
        <p:spPr>
          <a:xfrm>
            <a:off x="8143900" y="357172"/>
            <a:ext cx="642942" cy="30777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9" name="TextBox 8"/>
          <p:cNvSpPr txBox="1"/>
          <p:nvPr/>
        </p:nvSpPr>
        <p:spPr>
          <a:xfrm>
            <a:off x="8358214" y="500049"/>
            <a:ext cx="357190" cy="30777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143122"/>
            <a:ext cx="8101042" cy="107157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>+7 7282 41 12 12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ru-RU" sz="1600" b="1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285688" y="1142990"/>
            <a:ext cx="8858312" cy="752138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endParaRPr kumimoji="0" lang="ru-RU" sz="3200" b="1" i="0" u="none" strike="noStrike" kern="0" cap="none" spc="0" normalizeH="0" baseline="0" noProof="0" dirty="0" smtClean="0">
              <a:ln>
                <a:noFill/>
              </a:ln>
              <a:solidFill>
                <a:srgbClr val="3796BF"/>
              </a:solidFill>
              <a:effectLst/>
              <a:uLnTx/>
              <a:uFillTx/>
              <a:latin typeface="Arial Black" pitchFamily="34" charset="0"/>
              <a:ea typeface="Roboto Condensed" charset="0"/>
              <a:cs typeface="Roboto Condensed" charset="0"/>
              <a:sym typeface="Arial"/>
            </a:endParaRPr>
          </a:p>
          <a:p>
            <a:pPr algn="ctr"/>
            <a:endParaRPr lang="ru-RU" sz="3200" b="1" dirty="0" smtClean="0">
              <a:solidFill>
                <a:srgbClr val="3796BF"/>
              </a:solidFill>
              <a:latin typeface="Arial Black" pitchFamily="34" charset="0"/>
              <a:ea typeface="Roboto Condensed" charset="0"/>
              <a:cs typeface="Roboto Condensed" charset="0"/>
            </a:endParaRPr>
          </a:p>
          <a:p>
            <a:pPr algn="ctr"/>
            <a:endParaRPr kumimoji="0" lang="ru-RU" sz="3200" b="1" i="0" u="none" strike="noStrike" kern="0" cap="none" spc="0" normalizeH="0" baseline="0" noProof="0" dirty="0" smtClean="0">
              <a:ln>
                <a:noFill/>
              </a:ln>
              <a:solidFill>
                <a:srgbClr val="3796BF"/>
              </a:solidFill>
              <a:effectLst/>
              <a:uLnTx/>
              <a:uFillTx/>
              <a:latin typeface="Arial Black" pitchFamily="34" charset="0"/>
              <a:ea typeface="Roboto Condensed" charset="0"/>
              <a:cs typeface="Roboto Condensed" charset="0"/>
              <a:sym typeface="Arial"/>
            </a:endParaRPr>
          </a:p>
          <a:p>
            <a:pPr algn="ctr"/>
            <a:endParaRPr kumimoji="0" lang="ru-RU" sz="3200" b="1" i="0" u="none" strike="noStrike" kern="0" cap="none" spc="0" normalizeH="0" baseline="0" noProof="0" dirty="0" smtClean="0">
              <a:ln>
                <a:noFill/>
              </a:ln>
              <a:solidFill>
                <a:srgbClr val="3796BF"/>
              </a:solidFill>
              <a:effectLst/>
              <a:uLnTx/>
              <a:uFillTx/>
              <a:latin typeface="Arial Black" pitchFamily="34" charset="0"/>
              <a:ea typeface="Roboto Condensed" charset="0"/>
              <a:cs typeface="Roboto Condensed" charset="0"/>
              <a:sym typeface="Arial"/>
            </a:endParaRPr>
          </a:p>
          <a:p>
            <a:pPr algn="ctr"/>
            <a:endParaRPr lang="ru-RU" sz="3200" b="1" dirty="0" smtClean="0">
              <a:solidFill>
                <a:srgbClr val="3796BF"/>
              </a:solidFill>
              <a:latin typeface="Arial Black" pitchFamily="34" charset="0"/>
              <a:ea typeface="Roboto Condensed" charset="0"/>
              <a:cs typeface="Roboto Condensed" charset="0"/>
            </a:endParaRPr>
          </a:p>
          <a:p>
            <a:pPr algn="ctr"/>
            <a:r>
              <a:rPr lang="ru-RU" sz="32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Алматы</a:t>
            </a:r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lang="ru-RU" sz="32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облысының</a:t>
            </a:r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бірыңғай</a:t>
            </a:r>
            <a:r>
              <a:rPr kumimoji="0" lang="ru-RU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054892"/>
            <a:ext cx="8101042" cy="11598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>+7 7122 98 02 92 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ru-RU" sz="1600" b="1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142844" y="1214428"/>
            <a:ext cx="8858312" cy="680700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Атырау </a:t>
            </a:r>
            <a:r>
              <a:rPr lang="ru-RU" sz="3200" b="1" dirty="0" err="1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облысының</a:t>
            </a:r>
            <a:r>
              <a:rPr lang="ru-RU" sz="3200" b="1" dirty="0" smtClean="0">
                <a:solidFill>
                  <a:srgbClr val="3796BF"/>
                </a:solidFill>
                <a:latin typeface="Times New Roman" pitchFamily="18" charset="0"/>
                <a:ea typeface="Roboto Condensed" charset="0"/>
                <a:cs typeface="Times New Roman" pitchFamily="18" charset="0"/>
              </a:rPr>
              <a:t> 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бірыңғай</a:t>
            </a:r>
            <a:r>
              <a:rPr kumimoji="0" lang="ru-RU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  <p:sp>
        <p:nvSpPr>
          <p:cNvPr id="32" name="TextBox 31"/>
          <p:cNvSpPr txBox="1"/>
          <p:nvPr/>
        </p:nvSpPr>
        <p:spPr>
          <a:xfrm>
            <a:off x="8143900" y="1071552"/>
            <a:ext cx="502875" cy="30777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054892"/>
            <a:ext cx="8101042" cy="1231238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>+7 7232 70 11 31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857502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142844" y="1000114"/>
            <a:ext cx="8858312" cy="928694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kumimoji="0" lang="kk-KZ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ШҚО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8" name="Shape 268"/>
          <p:cNvSpPr txBox="1">
            <a:spLocks noGrp="1"/>
          </p:cNvSpPr>
          <p:nvPr>
            <p:ph type="ctrTitle" idx="4294967295"/>
          </p:nvPr>
        </p:nvSpPr>
        <p:spPr>
          <a:xfrm>
            <a:off x="685800" y="2143122"/>
            <a:ext cx="8101042" cy="1143008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r>
              <a:rPr lang="ru-RU" sz="8000" dirty="0" smtClean="0">
                <a:solidFill>
                  <a:srgbClr val="FF9900"/>
                </a:solidFill>
              </a:rPr>
              <a:t/>
            </a:r>
            <a:br>
              <a:rPr lang="ru-RU" sz="8000" dirty="0" smtClean="0">
                <a:solidFill>
                  <a:srgbClr val="FF9900"/>
                </a:solidFill>
              </a:rPr>
            </a:br>
            <a:r>
              <a:rPr lang="ru-RU" sz="8000" dirty="0" smtClean="0">
                <a:solidFill>
                  <a:srgbClr val="FF9900"/>
                </a:solidFill>
              </a:rPr>
              <a:t>+7 7112 24 00 06</a:t>
            </a:r>
            <a:endParaRPr lang="en" sz="8000" dirty="0">
              <a:solidFill>
                <a:srgbClr val="FF9900"/>
              </a:solidFill>
            </a:endParaRPr>
          </a:p>
        </p:txBody>
      </p:sp>
      <p:sp>
        <p:nvSpPr>
          <p:cNvPr id="269" name="Shape 269"/>
          <p:cNvSpPr txBox="1">
            <a:spLocks noGrp="1"/>
          </p:cNvSpPr>
          <p:nvPr>
            <p:ph type="subTitle" idx="4294967295"/>
          </p:nvPr>
        </p:nvSpPr>
        <p:spPr>
          <a:xfrm>
            <a:off x="857224" y="2928940"/>
            <a:ext cx="2286016" cy="500066"/>
          </a:xfrm>
          <a:prstGeom prst="rect">
            <a:avLst/>
          </a:prstGeom>
        </p:spPr>
        <p:txBody>
          <a:bodyPr lIns="91425" tIns="91425" rIns="91425" bIns="91425" anchor="t" anchorCtr="0">
            <a:noAutofit/>
          </a:bodyPr>
          <a:lstStyle/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Ресми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түрде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Қол </a:t>
            </a: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жетімді</a:t>
            </a:r>
            <a:r>
              <a:rPr lang="ru-RU" sz="16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ru-RU" sz="1600" b="1" dirty="0" smtClean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sz="1600" b="1" dirty="0" err="1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Тегін</a:t>
            </a:r>
            <a:endParaRPr lang="en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Shape 162"/>
          <p:cNvSpPr txBox="1">
            <a:spLocks/>
          </p:cNvSpPr>
          <p:nvPr/>
        </p:nvSpPr>
        <p:spPr>
          <a:xfrm>
            <a:off x="0" y="928676"/>
            <a:ext cx="8858312" cy="966452"/>
          </a:xfrm>
          <a:prstGeom prst="rect">
            <a:avLst/>
          </a:prstGeom>
        </p:spPr>
        <p:txBody>
          <a:bodyPr lIns="91425" tIns="91425" rIns="91425" bIns="91425" anchor="b" anchorCtr="0">
            <a:noAutofit/>
          </a:bodyPr>
          <a:lstStyle/>
          <a:p>
            <a:pPr algn="ctr"/>
            <a:r>
              <a:rPr kumimoji="0" lang="ru-RU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БҚО 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бірыңғай</a:t>
            </a:r>
            <a:r>
              <a:rPr kumimoji="0" lang="ru-RU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 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Call-</a:t>
            </a:r>
            <a:r>
              <a:rPr kumimoji="0" lang="ru-RU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3796BF"/>
                </a:solidFill>
                <a:effectLst/>
                <a:uLnTx/>
                <a:uFillTx/>
                <a:latin typeface="Times New Roman" pitchFamily="18" charset="0"/>
                <a:ea typeface="Roboto Condensed" charset="0"/>
                <a:cs typeface="Times New Roman" pitchFamily="18" charset="0"/>
                <a:sym typeface="Arial"/>
              </a:rPr>
              <a:t>орталығы</a:t>
            </a:r>
            <a:endParaRPr lang="ru-RU" sz="3200" b="1" dirty="0" smtClean="0">
              <a:solidFill>
                <a:srgbClr val="3796BF"/>
              </a:solidFill>
              <a:latin typeface="Times New Roman" pitchFamily="18" charset="0"/>
              <a:ea typeface="Roboto Condensed" charset="0"/>
              <a:cs typeface="Times New Roman" pitchFamily="18" charset="0"/>
            </a:endParaRPr>
          </a:p>
        </p:txBody>
      </p:sp>
      <p:pic>
        <p:nvPicPr>
          <p:cNvPr id="2052" name="Picture 4" descr="C:\Users\sultanov_m\Desktop\0404\123\agent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357554" y="3135392"/>
            <a:ext cx="2000264" cy="2008108"/>
          </a:xfrm>
          <a:prstGeom prst="rect">
            <a:avLst/>
          </a:prstGeom>
          <a:noFill/>
        </p:spPr>
      </p:pic>
      <p:sp>
        <p:nvSpPr>
          <p:cNvPr id="18434" name="AutoShape 2" descr="https://fs00.infourok.ru/images/doc/125/146164/hello_html_m29ffe06a.png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8" name="TextBox 7"/>
          <p:cNvSpPr txBox="1"/>
          <p:nvPr/>
        </p:nvSpPr>
        <p:spPr>
          <a:xfrm>
            <a:off x="5643570" y="0"/>
            <a:ext cx="714380" cy="468000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11" name="TextBox 10"/>
          <p:cNvSpPr txBox="1"/>
          <p:nvPr/>
        </p:nvSpPr>
        <p:spPr>
          <a:xfrm>
            <a:off x="7929586" y="1357304"/>
            <a:ext cx="928694" cy="307777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olsey template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1169</TotalTime>
  <Words>272</Words>
  <PresentationFormat>Экран (16:9)</PresentationFormat>
  <Paragraphs>98</Paragraphs>
  <Slides>17</Slides>
  <Notes>17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24" baseType="lpstr">
      <vt:lpstr>Arial</vt:lpstr>
      <vt:lpstr>Arial Black</vt:lpstr>
      <vt:lpstr>Roboto Condensed</vt:lpstr>
      <vt:lpstr>Oswald</vt:lpstr>
      <vt:lpstr>Times New Roman</vt:lpstr>
      <vt:lpstr>Wingdings</vt:lpstr>
      <vt:lpstr>Wolsey template</vt:lpstr>
      <vt:lpstr>  Бірыңғай Call-орталықтың артықшылығы</vt:lpstr>
      <vt:lpstr>+7 7172 96 37 77</vt:lpstr>
      <vt:lpstr>+7 7273 00 01 03</vt:lpstr>
      <vt:lpstr>+7 7162 00 01 03</vt:lpstr>
      <vt:lpstr> +7 7132 90 70 70 </vt:lpstr>
      <vt:lpstr>+7 7282 41 12 12</vt:lpstr>
      <vt:lpstr>+7 7122 98 02 92 </vt:lpstr>
      <vt:lpstr>+7 7232 70 11 31</vt:lpstr>
      <vt:lpstr> +7 7112 24 00 06</vt:lpstr>
      <vt:lpstr>+7 7262 55 51 60</vt:lpstr>
      <vt:lpstr>+7 7292 30 45 56</vt:lpstr>
      <vt:lpstr>+7 7212 95 55 59</vt:lpstr>
      <vt:lpstr>+7 7142 39 37 77</vt:lpstr>
      <vt:lpstr>+7 7242 40 00 01</vt:lpstr>
      <vt:lpstr>+7 7182 66 24 99</vt:lpstr>
      <vt:lpstr>80 00 08 08 103</vt:lpstr>
      <vt:lpstr>         +7 7252 39 31 60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Call-центры в РК</dc:title>
  <dc:creator>Султанов Марат Жумагельдинович</dc:creator>
  <cp:lastModifiedBy>kapasova_a</cp:lastModifiedBy>
  <cp:revision>158</cp:revision>
  <dcterms:modified xsi:type="dcterms:W3CDTF">2017-05-02T04:00:41Z</dcterms:modified>
</cp:coreProperties>
</file>