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85" d="100"/>
          <a:sy n="185" d="100"/>
        </p:scale>
        <p:origin x="366" y="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humagulova_k\Desktop\100.100.100\ОСМС\18119104_230513450764851_8841866918322154236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26" y="441876"/>
            <a:ext cx="4500562" cy="6299234"/>
          </a:xfrm>
          <a:prstGeom prst="rect">
            <a:avLst/>
          </a:prstGeom>
          <a:noFill/>
        </p:spPr>
      </p:pic>
      <p:pic>
        <p:nvPicPr>
          <p:cNvPr id="1029" name="Picture 5" descr="C:\Users\zhumagulova_k\Desktop\100.100.100\ОСМС\18121301_230513460764850_3979551466390993634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7842" y="663947"/>
            <a:ext cx="4643438" cy="6286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57148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tr-TR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Недоверие и страх системы ОСМС</a:t>
            </a:r>
            <a:endParaRPr lang="ru-RU" dirty="0">
              <a:latin typeface="Arial Black" panose="020B0A0402010202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393009" y="3679033"/>
            <a:ext cx="607302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85720" y="6572272"/>
            <a:ext cx="4071966" cy="1428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72462" y="6643710"/>
            <a:ext cx="785818" cy="1428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humagulova_k\Desktop\100.100.100\ОСМС\18121226_230513447431518_3789120219967663705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500042"/>
            <a:ext cx="4500562" cy="6357958"/>
          </a:xfrm>
          <a:prstGeom prst="rect">
            <a:avLst/>
          </a:prstGeom>
          <a:noFill/>
        </p:spPr>
      </p:pic>
      <p:pic>
        <p:nvPicPr>
          <p:cNvPr id="2051" name="Picture 3" descr="C:\Users\zhumagulova_k\Desktop\100.100.100\ОСМС\18057993_230513487431514_8350454650084877110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500041"/>
            <a:ext cx="4643437" cy="6357959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 rot="5400000">
            <a:off x="1141796" y="3357971"/>
            <a:ext cx="6715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0"/>
            <a:ext cx="9144000" cy="57148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tr-TR" b="1" dirty="0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Важные вопросы по системе ОСМС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6572272"/>
            <a:ext cx="4071966" cy="1428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72462" y="6643710"/>
            <a:ext cx="785818" cy="1428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zhumagulova_k\Desktop\100.100.100\ОСМС\18119302_230513500764846_581635482632226663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61073"/>
            <a:ext cx="7643866" cy="629692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57950" y="6572272"/>
            <a:ext cx="1785950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00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" y="0"/>
            <a:ext cx="9144000" cy="57148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altLang="tr-TR" b="1" smtClean="0">
                <a:solidFill>
                  <a:schemeClr val="accent1">
                    <a:lumMod val="50000"/>
                  </a:schemeClr>
                </a:solidFill>
                <a:latin typeface="Century Gothic" pitchFamily="34" charset="0"/>
                <a:cs typeface="Times New Roman" pitchFamily="18" charset="0"/>
              </a:rPr>
              <a:t>Важно знать!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</TotalTime>
  <Words>13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Жумагулова Куралай Мырзалиевна</dc:creator>
  <cp:lastModifiedBy>Давлетбаева Айгуль Каиповна</cp:lastModifiedBy>
  <cp:revision>18</cp:revision>
  <dcterms:created xsi:type="dcterms:W3CDTF">2017-04-26T09:30:05Z</dcterms:created>
  <dcterms:modified xsi:type="dcterms:W3CDTF">2017-04-28T12:17:18Z</dcterms:modified>
</cp:coreProperties>
</file>